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64" r:id="rId2"/>
    <p:sldId id="258" r:id="rId3"/>
    <p:sldId id="259" r:id="rId4"/>
    <p:sldId id="265" r:id="rId5"/>
    <p:sldId id="266" r:id="rId6"/>
    <p:sldId id="261" r:id="rId7"/>
    <p:sldId id="262" r:id="rId8"/>
    <p:sldId id="267"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5A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4776" autoAdjust="0"/>
  </p:normalViewPr>
  <p:slideViewPr>
    <p:cSldViewPr snapToGrid="0" showGuides="1">
      <p:cViewPr>
        <p:scale>
          <a:sx n="35" d="100"/>
          <a:sy n="35" d="100"/>
        </p:scale>
        <p:origin x="2976" y="1360"/>
      </p:cViewPr>
      <p:guideLst>
        <p:guide orient="horz" pos="2160"/>
        <p:guide pos="386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1F0B7F-2011-47B2-8880-E61E18A0F456}" type="datetimeFigureOut">
              <a:rPr lang="en-US" smtClean="0"/>
              <a:t>11/13/16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008A10-CEA0-451B-8459-D15F65755CED}" type="slidenum">
              <a:rPr lang="en-US" smtClean="0"/>
              <a:t>‹#›</a:t>
            </a:fld>
            <a:endParaRPr lang="en-US"/>
          </a:p>
        </p:txBody>
      </p:sp>
    </p:spTree>
    <p:extLst>
      <p:ext uri="{BB962C8B-B14F-4D97-AF65-F5344CB8AC3E}">
        <p14:creationId xmlns:p14="http://schemas.microsoft.com/office/powerpoint/2010/main" val="1576985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 are happy</a:t>
            </a:r>
            <a:r>
              <a:rPr lang="en-US" baseline="0" dirty="0" smtClean="0"/>
              <a:t> to present you Catalog. </a:t>
            </a:r>
            <a:r>
              <a:rPr lang="en-US" dirty="0" smtClean="0"/>
              <a:t>In the</a:t>
            </a:r>
            <a:r>
              <a:rPr lang="en-US" baseline="0" dirty="0" smtClean="0"/>
              <a:t> course of last 48 hours, my team did an amazing job creating this new product, which we will show a demo of. Thank you team!</a:t>
            </a:r>
            <a:endParaRPr lang="en-US" dirty="0" smtClean="0"/>
          </a:p>
          <a:p>
            <a:endParaRPr lang="en-US" dirty="0"/>
          </a:p>
        </p:txBody>
      </p:sp>
      <p:sp>
        <p:nvSpPr>
          <p:cNvPr id="4" name="Slide Number Placeholder 3"/>
          <p:cNvSpPr>
            <a:spLocks noGrp="1"/>
          </p:cNvSpPr>
          <p:nvPr>
            <p:ph type="sldNum" sz="quarter" idx="10"/>
          </p:nvPr>
        </p:nvSpPr>
        <p:spPr/>
        <p:txBody>
          <a:bodyPr/>
          <a:lstStyle/>
          <a:p>
            <a:fld id="{A8008A10-CEA0-451B-8459-D15F65755CED}" type="slidenum">
              <a:rPr lang="en-US" smtClean="0"/>
              <a:t>2</a:t>
            </a:fld>
            <a:endParaRPr lang="en-US"/>
          </a:p>
        </p:txBody>
      </p:sp>
    </p:spTree>
    <p:extLst>
      <p:ext uri="{BB962C8B-B14F-4D97-AF65-F5344CB8AC3E}">
        <p14:creationId xmlns:p14="http://schemas.microsoft.com/office/powerpoint/2010/main" val="3727708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see, in my experience I learned an important truth, that Artists are terrible designers. They are bad in making brochures, catalogues, price tags, business card, flyers. Not only they are bad, they are super bad. So why not to create machine to do that for them and just make them happy. We contacted yesterday a dozen of local and international artists and asked if they would use a tool that makes every print material automatically, they told me that they absolutely loved the idea. Most of them asked us to bring some new features, to make it simple, less customization. </a:t>
            </a:r>
            <a:endParaRPr lang="en-US" dirty="0"/>
          </a:p>
        </p:txBody>
      </p:sp>
      <p:sp>
        <p:nvSpPr>
          <p:cNvPr id="4" name="Slide Number Placeholder 3"/>
          <p:cNvSpPr>
            <a:spLocks noGrp="1"/>
          </p:cNvSpPr>
          <p:nvPr>
            <p:ph type="sldNum" sz="quarter" idx="10"/>
          </p:nvPr>
        </p:nvSpPr>
        <p:spPr/>
        <p:txBody>
          <a:bodyPr/>
          <a:lstStyle/>
          <a:p>
            <a:fld id="{A8008A10-CEA0-451B-8459-D15F65755CED}" type="slidenum">
              <a:rPr lang="en-US" smtClean="0"/>
              <a:t>3</a:t>
            </a:fld>
            <a:endParaRPr lang="en-US"/>
          </a:p>
        </p:txBody>
      </p:sp>
    </p:spTree>
    <p:extLst>
      <p:ext uri="{BB962C8B-B14F-4D97-AF65-F5344CB8AC3E}">
        <p14:creationId xmlns:p14="http://schemas.microsoft.com/office/powerpoint/2010/main" val="2012974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you probably ask yourself, what is so revolutionary regarding</a:t>
            </a:r>
            <a:r>
              <a:rPr lang="en-US" baseline="0" dirty="0" smtClean="0"/>
              <a:t> this product and how we </a:t>
            </a:r>
            <a:r>
              <a:rPr lang="en-US" baseline="0" dirty="0" err="1" smtClean="0"/>
              <a:t>gonna</a:t>
            </a:r>
            <a:r>
              <a:rPr lang="en-US" baseline="0" dirty="0" smtClean="0"/>
              <a:t> make money? It is just a pdf creator, isn’t it? </a:t>
            </a:r>
            <a:endParaRPr lang="en-US" dirty="0"/>
          </a:p>
        </p:txBody>
      </p:sp>
      <p:sp>
        <p:nvSpPr>
          <p:cNvPr id="4" name="Slide Number Placeholder 3"/>
          <p:cNvSpPr>
            <a:spLocks noGrp="1"/>
          </p:cNvSpPr>
          <p:nvPr>
            <p:ph type="sldNum" sz="quarter" idx="10"/>
          </p:nvPr>
        </p:nvSpPr>
        <p:spPr/>
        <p:txBody>
          <a:bodyPr/>
          <a:lstStyle/>
          <a:p>
            <a:fld id="{A8008A10-CEA0-451B-8459-D15F65755CED}" type="slidenum">
              <a:rPr lang="en-US" smtClean="0"/>
              <a:t>6</a:t>
            </a:fld>
            <a:endParaRPr lang="en-US"/>
          </a:p>
        </p:txBody>
      </p:sp>
    </p:spTree>
    <p:extLst>
      <p:ext uri="{BB962C8B-B14F-4D97-AF65-F5344CB8AC3E}">
        <p14:creationId xmlns:p14="http://schemas.microsoft.com/office/powerpoint/2010/main" val="987910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really, it is small part</a:t>
            </a:r>
            <a:r>
              <a:rPr lang="en-US" baseline="0" dirty="0" smtClean="0"/>
              <a:t> of a much bigger vision. </a:t>
            </a:r>
            <a:endParaRPr lang="en-US" dirty="0"/>
          </a:p>
        </p:txBody>
      </p:sp>
      <p:sp>
        <p:nvSpPr>
          <p:cNvPr id="4" name="Slide Number Placeholder 3"/>
          <p:cNvSpPr>
            <a:spLocks noGrp="1"/>
          </p:cNvSpPr>
          <p:nvPr>
            <p:ph type="sldNum" sz="quarter" idx="10"/>
          </p:nvPr>
        </p:nvSpPr>
        <p:spPr/>
        <p:txBody>
          <a:bodyPr/>
          <a:lstStyle/>
          <a:p>
            <a:fld id="{A8008A10-CEA0-451B-8459-D15F65755CED}" type="slidenum">
              <a:rPr lang="en-US" smtClean="0"/>
              <a:t>7</a:t>
            </a:fld>
            <a:endParaRPr lang="en-US"/>
          </a:p>
        </p:txBody>
      </p:sp>
    </p:spTree>
    <p:extLst>
      <p:ext uri="{BB962C8B-B14F-4D97-AF65-F5344CB8AC3E}">
        <p14:creationId xmlns:p14="http://schemas.microsoft.com/office/powerpoint/2010/main" val="3880313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59A6276-5879-45E4-808D-5B5C769B644D}" type="datetimeFigureOut">
              <a:rPr lang="en-US" smtClean="0"/>
              <a:t>11/13/16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2504022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59A6276-5879-45E4-808D-5B5C769B644D}" type="datetimeFigureOut">
              <a:rPr lang="en-US" smtClean="0"/>
              <a:t>11/13/16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1854744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2" y="365125"/>
            <a:ext cx="57626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59A6276-5879-45E4-808D-5B5C769B644D}" type="datetimeFigureOut">
              <a:rPr lang="en-US" smtClean="0"/>
              <a:t>11/13/16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1577913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59A6276-5879-45E4-808D-5B5C769B644D}" type="datetimeFigureOut">
              <a:rPr lang="en-US" smtClean="0"/>
              <a:t>11/13/16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2297553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59A6276-5879-45E4-808D-5B5C769B644D}" type="datetimeFigureOut">
              <a:rPr lang="en-US" smtClean="0"/>
              <a:t>11/13/16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3917955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67151"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1" y="1825625"/>
            <a:ext cx="3867151"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59A6276-5879-45E4-808D-5B5C769B644D}" type="datetimeFigureOut">
              <a:rPr lang="en-US" smtClean="0"/>
              <a:t>11/13/16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258856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59A6276-5879-45E4-808D-5B5C769B644D}" type="datetimeFigureOut">
              <a:rPr lang="en-US" smtClean="0"/>
              <a:t>11/13/16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1838333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59A6276-5879-45E4-808D-5B5C769B644D}" type="datetimeFigureOut">
              <a:rPr lang="en-US" smtClean="0"/>
              <a:t>11/13/16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773799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9A6276-5879-45E4-808D-5B5C769B644D}" type="datetimeFigureOut">
              <a:rPr lang="en-US" smtClean="0"/>
              <a:t>11/13/16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2601264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59A6276-5879-45E4-808D-5B5C769B644D}" type="datetimeFigureOut">
              <a:rPr lang="en-US" smtClean="0"/>
              <a:t>11/13/16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3063171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59A6276-5879-45E4-808D-5B5C769B644D}" type="datetimeFigureOut">
              <a:rPr lang="en-US" smtClean="0"/>
              <a:t>11/13/16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CC704E-5DCB-45AF-81AC-B7EBC717C4BB}" type="slidenum">
              <a:rPr lang="en-US" smtClean="0"/>
              <a:t>‹#›</a:t>
            </a:fld>
            <a:endParaRPr lang="en-US"/>
          </a:p>
        </p:txBody>
      </p:sp>
    </p:spTree>
    <p:extLst>
      <p:ext uri="{BB962C8B-B14F-4D97-AF65-F5344CB8AC3E}">
        <p14:creationId xmlns:p14="http://schemas.microsoft.com/office/powerpoint/2010/main" val="33370645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9A6276-5879-45E4-808D-5B5C769B644D}" type="datetimeFigureOut">
              <a:rPr lang="en-US" smtClean="0"/>
              <a:t>11/13/16</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CC704E-5DCB-45AF-81AC-B7EBC717C4BB}" type="slidenum">
              <a:rPr lang="en-US" smtClean="0"/>
              <a:t>‹#›</a:t>
            </a:fld>
            <a:endParaRPr lang="en-US"/>
          </a:p>
        </p:txBody>
      </p:sp>
    </p:spTree>
    <p:extLst>
      <p:ext uri="{BB962C8B-B14F-4D97-AF65-F5344CB8AC3E}">
        <p14:creationId xmlns:p14="http://schemas.microsoft.com/office/powerpoint/2010/main" val="28114200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6.jpe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7008" y="0"/>
            <a:ext cx="10436087" cy="6858000"/>
          </a:xfrm>
          <a:prstGeom prst="rect">
            <a:avLst/>
          </a:prstGeom>
        </p:spPr>
      </p:pic>
      <p:sp>
        <p:nvSpPr>
          <p:cNvPr id="5" name="Rectangle 4"/>
          <p:cNvSpPr/>
          <p:nvPr/>
        </p:nvSpPr>
        <p:spPr>
          <a:xfrm>
            <a:off x="10959193" y="0"/>
            <a:ext cx="2465614" cy="6858000"/>
          </a:xfrm>
          <a:prstGeom prst="rect">
            <a:avLst/>
          </a:prstGeom>
          <a:solidFill>
            <a:srgbClr val="525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232807" y="0"/>
            <a:ext cx="2465614" cy="6858000"/>
          </a:xfrm>
          <a:prstGeom prst="rect">
            <a:avLst/>
          </a:prstGeom>
          <a:solidFill>
            <a:srgbClr val="525A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7270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6772" y="2928059"/>
            <a:ext cx="7458456" cy="1001882"/>
          </a:xfrm>
          <a:prstGeom prst="rect">
            <a:avLst/>
          </a:prstGeom>
        </p:spPr>
      </p:pic>
    </p:spTree>
    <p:extLst>
      <p:ext uri="{BB962C8B-B14F-4D97-AF65-F5344CB8AC3E}">
        <p14:creationId xmlns:p14="http://schemas.microsoft.com/office/powerpoint/2010/main" val="6857540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683320" y="2844225"/>
            <a:ext cx="4825359" cy="584775"/>
          </a:xfrm>
          <a:prstGeom prst="rect">
            <a:avLst/>
          </a:prstGeom>
          <a:noFill/>
        </p:spPr>
        <p:txBody>
          <a:bodyPr wrap="none" rtlCol="0">
            <a:spAutoFit/>
          </a:bodyPr>
          <a:lstStyle/>
          <a:p>
            <a:pPr algn="ctr"/>
            <a:r>
              <a:rPr lang="en-US" sz="3200" dirty="0" smtClean="0">
                <a:latin typeface="Gotham Book" pitchFamily="2" charset="0"/>
                <a:cs typeface="Gotham Book" pitchFamily="2" charset="0"/>
              </a:rPr>
              <a:t>Artists are terrible designers</a:t>
            </a:r>
            <a:endParaRPr lang="en-US" sz="3200" dirty="0">
              <a:latin typeface="Gotham Book" pitchFamily="2" charset="0"/>
              <a:cs typeface="Gotham Book" pitchFamily="2" charset="0"/>
            </a:endParaRPr>
          </a:p>
        </p:txBody>
      </p:sp>
    </p:spTree>
    <p:extLst>
      <p:ext uri="{BB962C8B-B14F-4D97-AF65-F5344CB8AC3E}">
        <p14:creationId xmlns:p14="http://schemas.microsoft.com/office/powerpoint/2010/main" val="20152203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74260"/>
            <a:ext cx="12192000" cy="7274011"/>
          </a:xfrm>
          <a:prstGeom prst="rect">
            <a:avLst/>
          </a:prstGeom>
        </p:spPr>
      </p:pic>
    </p:spTree>
    <p:extLst>
      <p:ext uri="{BB962C8B-B14F-4D97-AF65-F5344CB8AC3E}">
        <p14:creationId xmlns:p14="http://schemas.microsoft.com/office/powerpoint/2010/main" val="17618636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452554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907431" y="3108903"/>
            <a:ext cx="6450164" cy="584775"/>
          </a:xfrm>
          <a:prstGeom prst="rect">
            <a:avLst/>
          </a:prstGeom>
          <a:noFill/>
        </p:spPr>
        <p:txBody>
          <a:bodyPr wrap="none" rtlCol="0">
            <a:spAutoFit/>
          </a:bodyPr>
          <a:lstStyle/>
          <a:p>
            <a:pPr algn="ctr"/>
            <a:r>
              <a:rPr lang="en-US" sz="3200" dirty="0" smtClean="0">
                <a:latin typeface="Gotham Book" pitchFamily="2" charset="0"/>
                <a:cs typeface="Gotham Book" pitchFamily="2" charset="0"/>
              </a:rPr>
              <a:t>Simplicity is the ultimate complexity. </a:t>
            </a:r>
            <a:endParaRPr lang="en-US" sz="3200" dirty="0">
              <a:latin typeface="Gotham Book" pitchFamily="2" charset="0"/>
              <a:cs typeface="Gotham Book" pitchFamily="2" charset="0"/>
            </a:endParaRPr>
          </a:p>
        </p:txBody>
      </p:sp>
    </p:spTree>
    <p:extLst>
      <p:ext uri="{BB962C8B-B14F-4D97-AF65-F5344CB8AC3E}">
        <p14:creationId xmlns:p14="http://schemas.microsoft.com/office/powerpoint/2010/main" val="21798367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media.istockphoto.com/vectors/matryoshka-flat-icon-vector-id506876678?k=6&amp;m=506876678&amp;s=170667a&amp;w=0&amp;h=VjlKj5QNWA8ubm5SgLMMVEU4cMccU2dU3TnFmcYwqEw="/>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5468" y="4658589"/>
            <a:ext cx="1461181" cy="146118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media.istockphoto.com/vectors/matryoshka-flat-icon-vector-id506876678?k=6&amp;m=506876678&amp;s=170667a&amp;w=0&amp;h=VjlKj5QNWA8ubm5SgLMMVEU4cMccU2dU3TnFmcYwq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0758" y="3658960"/>
            <a:ext cx="2673577" cy="267357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media.istockphoto.com/vectors/matryoshka-flat-icon-vector-id506876678?k=6&amp;m=506876678&amp;s=170667a&amp;w=0&amp;h=VjlKj5QNWA8ubm5SgLMMVEU4cMccU2dU3TnFmcYwq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72156" y="2318657"/>
            <a:ext cx="4415291" cy="441529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679839" y="122301"/>
            <a:ext cx="2611612" cy="5109091"/>
          </a:xfrm>
          <a:prstGeom prst="rect">
            <a:avLst/>
          </a:prstGeom>
          <a:noFill/>
        </p:spPr>
        <p:txBody>
          <a:bodyPr wrap="none" rtlCol="0">
            <a:spAutoFit/>
          </a:bodyPr>
          <a:lstStyle/>
          <a:p>
            <a:r>
              <a:rPr lang="en-US" sz="3200" dirty="0" smtClean="0">
                <a:latin typeface="Gotham Book" pitchFamily="2" charset="0"/>
                <a:cs typeface="Gotham Book" pitchFamily="2" charset="0"/>
              </a:rPr>
              <a:t>Design Tool</a:t>
            </a:r>
          </a:p>
          <a:p>
            <a:endParaRPr lang="en-US" sz="3200" dirty="0">
              <a:latin typeface="Gotham Book" pitchFamily="2" charset="0"/>
              <a:cs typeface="Gotham Book" pitchFamily="2" charset="0"/>
            </a:endParaRPr>
          </a:p>
          <a:p>
            <a:r>
              <a:rPr lang="en-US" dirty="0" smtClean="0">
                <a:latin typeface="Gotham Book" pitchFamily="2" charset="0"/>
                <a:cs typeface="Gotham Book" pitchFamily="2" charset="0"/>
              </a:rPr>
              <a:t>C- </a:t>
            </a:r>
            <a:r>
              <a:rPr lang="en-US" dirty="0" err="1" smtClean="0">
                <a:latin typeface="Gotham Book" pitchFamily="2" charset="0"/>
                <a:cs typeface="Gotham Book" pitchFamily="2" charset="0"/>
              </a:rPr>
              <a:t>Mixbook</a:t>
            </a:r>
            <a:endParaRPr lang="en-US" dirty="0" smtClean="0">
              <a:latin typeface="Gotham Book" pitchFamily="2" charset="0"/>
              <a:cs typeface="Gotham Book" pitchFamily="2" charset="0"/>
            </a:endParaRPr>
          </a:p>
          <a:p>
            <a:endParaRPr lang="en-US" dirty="0">
              <a:latin typeface="Gotham Book" pitchFamily="2" charset="0"/>
              <a:cs typeface="Gotham Book" pitchFamily="2" charset="0"/>
            </a:endParaRPr>
          </a:p>
          <a:p>
            <a:r>
              <a:rPr lang="en-US" dirty="0" smtClean="0">
                <a:latin typeface="Gotham Book" pitchFamily="2" charset="0"/>
                <a:cs typeface="Gotham Book" pitchFamily="2" charset="0"/>
              </a:rPr>
              <a:t>$ - Gallery Catalogs</a:t>
            </a:r>
          </a:p>
          <a:p>
            <a:endParaRPr lang="en-US" dirty="0">
              <a:latin typeface="Gotham Book" pitchFamily="2" charset="0"/>
              <a:cs typeface="Gotham Book" pitchFamily="2" charset="0"/>
            </a:endParaRPr>
          </a:p>
          <a:p>
            <a:r>
              <a:rPr lang="en-US" dirty="0">
                <a:latin typeface="Gotham Book" pitchFamily="2" charset="0"/>
                <a:cs typeface="Gotham Book" pitchFamily="2" charset="0"/>
              </a:rPr>
              <a:t>G</a:t>
            </a:r>
            <a:r>
              <a:rPr lang="en-US" dirty="0" smtClean="0">
                <a:latin typeface="Gotham Book" pitchFamily="2" charset="0"/>
                <a:cs typeface="Gotham Book" pitchFamily="2" charset="0"/>
              </a:rPr>
              <a:t> – Artists </a:t>
            </a:r>
            <a:r>
              <a:rPr lang="en-US" dirty="0" smtClean="0">
                <a:latin typeface="Gotham Book" pitchFamily="2" charset="0"/>
                <a:cs typeface="Gotham Book" pitchFamily="2" charset="0"/>
                <a:sym typeface="Wingdings" panose="05000000000000000000" pitchFamily="2" charset="2"/>
              </a:rPr>
              <a:t></a:t>
            </a:r>
          </a:p>
          <a:p>
            <a:endParaRPr lang="en-US" dirty="0" smtClean="0">
              <a:latin typeface="Gotham Book" pitchFamily="2" charset="0"/>
              <a:cs typeface="Gotham Book" pitchFamily="2" charset="0"/>
              <a:sym typeface="Wingdings" panose="05000000000000000000" pitchFamily="2" charset="2"/>
            </a:endParaRPr>
          </a:p>
          <a:p>
            <a:r>
              <a:rPr lang="en-US" dirty="0" smtClean="0">
                <a:latin typeface="Gotham Book" pitchFamily="2" charset="0"/>
                <a:cs typeface="Gotham Book" pitchFamily="2" charset="0"/>
                <a:sym typeface="Wingdings" panose="05000000000000000000" pitchFamily="2" charset="2"/>
              </a:rPr>
              <a:t>M – 40 </a:t>
            </a:r>
            <a:r>
              <a:rPr lang="en-US" dirty="0" err="1" smtClean="0">
                <a:latin typeface="Gotham Book" pitchFamily="2" charset="0"/>
                <a:cs typeface="Gotham Book" pitchFamily="2" charset="0"/>
                <a:sym typeface="Wingdings" panose="05000000000000000000" pitchFamily="2" charset="2"/>
              </a:rPr>
              <a:t>mln</a:t>
            </a:r>
            <a:r>
              <a:rPr lang="en-US" dirty="0" smtClean="0">
                <a:latin typeface="Gotham Book" pitchFamily="2" charset="0"/>
                <a:cs typeface="Gotham Book" pitchFamily="2" charset="0"/>
                <a:sym typeface="Wingdings" panose="05000000000000000000" pitchFamily="2" charset="2"/>
              </a:rPr>
              <a:t> $</a:t>
            </a:r>
          </a:p>
          <a:p>
            <a:endParaRPr lang="en-US" dirty="0">
              <a:latin typeface="Gotham Book" pitchFamily="2" charset="0"/>
              <a:cs typeface="Gotham Book" pitchFamily="2" charset="0"/>
              <a:sym typeface="Wingdings" panose="05000000000000000000" pitchFamily="2" charset="2"/>
            </a:endParaRPr>
          </a:p>
          <a:p>
            <a:r>
              <a:rPr lang="en-US" dirty="0" smtClean="0">
                <a:latin typeface="Gotham Book" pitchFamily="2" charset="0"/>
                <a:cs typeface="Gotham Book" pitchFamily="2" charset="0"/>
                <a:sym typeface="Wingdings" panose="05000000000000000000" pitchFamily="2" charset="2"/>
              </a:rPr>
              <a:t>S - Supply</a:t>
            </a:r>
          </a:p>
          <a:p>
            <a:endParaRPr lang="en-US" sz="2000" dirty="0">
              <a:latin typeface="Gotham Book" pitchFamily="2" charset="0"/>
              <a:cs typeface="Gotham Book" pitchFamily="2" charset="0"/>
              <a:sym typeface="Wingdings" panose="05000000000000000000" pitchFamily="2" charset="2"/>
            </a:endParaRPr>
          </a:p>
          <a:p>
            <a:endParaRPr lang="en-US" sz="2000" dirty="0" smtClean="0">
              <a:latin typeface="Gotham Book" pitchFamily="2" charset="0"/>
              <a:cs typeface="Gotham Book" pitchFamily="2" charset="0"/>
            </a:endParaRPr>
          </a:p>
          <a:p>
            <a:endParaRPr lang="en-US" sz="2000" dirty="0">
              <a:latin typeface="Gotham Book" pitchFamily="2" charset="0"/>
              <a:cs typeface="Gotham Book" pitchFamily="2" charset="0"/>
            </a:endParaRPr>
          </a:p>
          <a:p>
            <a:endParaRPr lang="en-US" sz="2000" dirty="0" smtClean="0">
              <a:latin typeface="Gotham Book" pitchFamily="2" charset="0"/>
              <a:cs typeface="Gotham Book" pitchFamily="2" charset="0"/>
            </a:endParaRPr>
          </a:p>
          <a:p>
            <a:endParaRPr lang="en-US" sz="2000" dirty="0">
              <a:latin typeface="Gotham Book" pitchFamily="2" charset="0"/>
              <a:cs typeface="Gotham Book" pitchFamily="2" charset="0"/>
            </a:endParaRPr>
          </a:p>
        </p:txBody>
      </p:sp>
      <p:sp>
        <p:nvSpPr>
          <p:cNvPr id="9" name="TextBox 8"/>
          <p:cNvSpPr txBox="1"/>
          <p:nvPr/>
        </p:nvSpPr>
        <p:spPr>
          <a:xfrm>
            <a:off x="4367116" y="132151"/>
            <a:ext cx="2792752" cy="4062651"/>
          </a:xfrm>
          <a:prstGeom prst="rect">
            <a:avLst/>
          </a:prstGeom>
          <a:noFill/>
        </p:spPr>
        <p:txBody>
          <a:bodyPr wrap="none" rtlCol="0">
            <a:spAutoFit/>
          </a:bodyPr>
          <a:lstStyle/>
          <a:p>
            <a:r>
              <a:rPr lang="en-US" sz="3200" dirty="0" smtClean="0">
                <a:latin typeface="Gotham Book" pitchFamily="2" charset="0"/>
                <a:cs typeface="Gotham Book" pitchFamily="2" charset="0"/>
              </a:rPr>
              <a:t>E-commerce</a:t>
            </a:r>
          </a:p>
          <a:p>
            <a:endParaRPr lang="en-US" sz="3200" dirty="0">
              <a:latin typeface="Gotham Book" pitchFamily="2" charset="0"/>
              <a:cs typeface="Gotham Book" pitchFamily="2" charset="0"/>
            </a:endParaRPr>
          </a:p>
          <a:p>
            <a:r>
              <a:rPr lang="en-US" dirty="0">
                <a:latin typeface="Gotham Book" pitchFamily="2" charset="0"/>
                <a:cs typeface="Gotham Book" pitchFamily="2" charset="0"/>
              </a:rPr>
              <a:t>C- </a:t>
            </a:r>
            <a:r>
              <a:rPr lang="en-US" dirty="0" smtClean="0">
                <a:latin typeface="Gotham Book" pitchFamily="2" charset="0"/>
                <a:cs typeface="Gotham Book" pitchFamily="2" charset="0"/>
              </a:rPr>
              <a:t>Artsy; Saatchi</a:t>
            </a:r>
            <a:endParaRPr lang="en-US" dirty="0">
              <a:latin typeface="Gotham Book" pitchFamily="2" charset="0"/>
              <a:cs typeface="Gotham Book" pitchFamily="2" charset="0"/>
            </a:endParaRPr>
          </a:p>
          <a:p>
            <a:endParaRPr lang="en-US" dirty="0">
              <a:latin typeface="Gotham Book" pitchFamily="2" charset="0"/>
              <a:cs typeface="Gotham Book" pitchFamily="2" charset="0"/>
            </a:endParaRPr>
          </a:p>
          <a:p>
            <a:r>
              <a:rPr lang="en-US" dirty="0">
                <a:latin typeface="Gotham Book" pitchFamily="2" charset="0"/>
                <a:cs typeface="Gotham Book" pitchFamily="2" charset="0"/>
              </a:rPr>
              <a:t>$ - </a:t>
            </a:r>
            <a:r>
              <a:rPr lang="en-US" dirty="0" smtClean="0">
                <a:latin typeface="Gotham Book" pitchFamily="2" charset="0"/>
                <a:cs typeface="Gotham Book" pitchFamily="2" charset="0"/>
              </a:rPr>
              <a:t>Sale </a:t>
            </a:r>
            <a:r>
              <a:rPr lang="en-US" dirty="0" err="1" smtClean="0">
                <a:latin typeface="Gotham Book" pitchFamily="2" charset="0"/>
                <a:cs typeface="Gotham Book" pitchFamily="2" charset="0"/>
              </a:rPr>
              <a:t>Comission</a:t>
            </a:r>
            <a:endParaRPr lang="en-US" dirty="0">
              <a:latin typeface="Gotham Book" pitchFamily="2" charset="0"/>
              <a:cs typeface="Gotham Book" pitchFamily="2" charset="0"/>
            </a:endParaRPr>
          </a:p>
          <a:p>
            <a:endParaRPr lang="en-US" dirty="0">
              <a:latin typeface="Gotham Book" pitchFamily="2" charset="0"/>
              <a:cs typeface="Gotham Book" pitchFamily="2" charset="0"/>
            </a:endParaRPr>
          </a:p>
          <a:p>
            <a:r>
              <a:rPr lang="en-US" dirty="0">
                <a:latin typeface="Gotham Book" pitchFamily="2" charset="0"/>
                <a:cs typeface="Gotham Book" pitchFamily="2" charset="0"/>
              </a:rPr>
              <a:t>G – </a:t>
            </a:r>
            <a:r>
              <a:rPr lang="en-US" dirty="0" smtClean="0">
                <a:latin typeface="Gotham Book" pitchFamily="2" charset="0"/>
                <a:cs typeface="Gotham Book" pitchFamily="2" charset="0"/>
              </a:rPr>
              <a:t>Collectors </a:t>
            </a:r>
            <a:r>
              <a:rPr lang="en-US" dirty="0">
                <a:latin typeface="Gotham Book" pitchFamily="2" charset="0"/>
                <a:cs typeface="Gotham Book" pitchFamily="2" charset="0"/>
                <a:sym typeface="Wingdings" panose="05000000000000000000" pitchFamily="2" charset="2"/>
              </a:rPr>
              <a:t></a:t>
            </a:r>
          </a:p>
          <a:p>
            <a:endParaRPr lang="en-US" dirty="0">
              <a:latin typeface="Gotham Book" pitchFamily="2" charset="0"/>
              <a:cs typeface="Gotham Book" pitchFamily="2" charset="0"/>
              <a:sym typeface="Wingdings" panose="05000000000000000000" pitchFamily="2" charset="2"/>
            </a:endParaRPr>
          </a:p>
          <a:p>
            <a:r>
              <a:rPr lang="en-US" dirty="0">
                <a:latin typeface="Gotham Book" pitchFamily="2" charset="0"/>
                <a:cs typeface="Gotham Book" pitchFamily="2" charset="0"/>
                <a:sym typeface="Wingdings" panose="05000000000000000000" pitchFamily="2" charset="2"/>
              </a:rPr>
              <a:t>M – </a:t>
            </a:r>
            <a:r>
              <a:rPr lang="en-US" dirty="0" smtClean="0">
                <a:latin typeface="Gotham Book" pitchFamily="2" charset="0"/>
                <a:cs typeface="Gotham Book" pitchFamily="2" charset="0"/>
                <a:sym typeface="Wingdings" panose="05000000000000000000" pitchFamily="2" charset="2"/>
              </a:rPr>
              <a:t>6 </a:t>
            </a:r>
            <a:r>
              <a:rPr lang="en-US" dirty="0" err="1" smtClean="0">
                <a:latin typeface="Gotham Book" pitchFamily="2" charset="0"/>
                <a:cs typeface="Gotham Book" pitchFamily="2" charset="0"/>
                <a:sym typeface="Wingdings" panose="05000000000000000000" pitchFamily="2" charset="2"/>
              </a:rPr>
              <a:t>bln</a:t>
            </a:r>
            <a:r>
              <a:rPr lang="en-US" dirty="0" smtClean="0">
                <a:latin typeface="Gotham Book" pitchFamily="2" charset="0"/>
                <a:cs typeface="Gotham Book" pitchFamily="2" charset="0"/>
                <a:sym typeface="Wingdings" panose="05000000000000000000" pitchFamily="2" charset="2"/>
              </a:rPr>
              <a:t> </a:t>
            </a:r>
            <a:r>
              <a:rPr lang="en-US" dirty="0">
                <a:latin typeface="Gotham Book" pitchFamily="2" charset="0"/>
                <a:cs typeface="Gotham Book" pitchFamily="2" charset="0"/>
                <a:sym typeface="Wingdings" panose="05000000000000000000" pitchFamily="2" charset="2"/>
              </a:rPr>
              <a:t>$</a:t>
            </a:r>
          </a:p>
          <a:p>
            <a:endParaRPr lang="en-US" dirty="0">
              <a:latin typeface="Gotham Book" pitchFamily="2" charset="0"/>
              <a:cs typeface="Gotham Book" pitchFamily="2" charset="0"/>
              <a:sym typeface="Wingdings" panose="05000000000000000000" pitchFamily="2" charset="2"/>
            </a:endParaRPr>
          </a:p>
          <a:p>
            <a:r>
              <a:rPr lang="en-US" dirty="0">
                <a:latin typeface="Gotham Book" pitchFamily="2" charset="0"/>
                <a:cs typeface="Gotham Book" pitchFamily="2" charset="0"/>
                <a:sym typeface="Wingdings" panose="05000000000000000000" pitchFamily="2" charset="2"/>
              </a:rPr>
              <a:t>S - </a:t>
            </a:r>
            <a:r>
              <a:rPr lang="en-US" dirty="0" smtClean="0">
                <a:latin typeface="Gotham Book" pitchFamily="2" charset="0"/>
                <a:cs typeface="Gotham Book" pitchFamily="2" charset="0"/>
                <a:sym typeface="Wingdings" panose="05000000000000000000" pitchFamily="2" charset="2"/>
              </a:rPr>
              <a:t>Demand</a:t>
            </a:r>
            <a:endParaRPr lang="en-US" dirty="0">
              <a:latin typeface="Gotham Book" pitchFamily="2" charset="0"/>
              <a:cs typeface="Gotham Book" pitchFamily="2" charset="0"/>
              <a:sym typeface="Wingdings" panose="05000000000000000000" pitchFamily="2" charset="2"/>
            </a:endParaRPr>
          </a:p>
          <a:p>
            <a:endParaRPr lang="en-US" sz="3200" dirty="0">
              <a:latin typeface="Gotham Book" pitchFamily="2" charset="0"/>
              <a:cs typeface="Gotham Book" pitchFamily="2" charset="0"/>
            </a:endParaRPr>
          </a:p>
        </p:txBody>
      </p:sp>
      <p:sp>
        <p:nvSpPr>
          <p:cNvPr id="10" name="TextBox 9"/>
          <p:cNvSpPr txBox="1"/>
          <p:nvPr/>
        </p:nvSpPr>
        <p:spPr>
          <a:xfrm>
            <a:off x="7872503" y="121268"/>
            <a:ext cx="3986989" cy="4124206"/>
          </a:xfrm>
          <a:prstGeom prst="rect">
            <a:avLst/>
          </a:prstGeom>
          <a:noFill/>
        </p:spPr>
        <p:txBody>
          <a:bodyPr wrap="none" rtlCol="0">
            <a:spAutoFit/>
          </a:bodyPr>
          <a:lstStyle/>
          <a:p>
            <a:r>
              <a:rPr lang="en-US" sz="3200" dirty="0" smtClean="0">
                <a:latin typeface="Gotham Book" pitchFamily="2" charset="0"/>
                <a:cs typeface="Gotham Book" pitchFamily="2" charset="0"/>
              </a:rPr>
              <a:t>Investment Market</a:t>
            </a:r>
          </a:p>
          <a:p>
            <a:endParaRPr lang="en-US" sz="3200" dirty="0">
              <a:latin typeface="Gotham Book" pitchFamily="2" charset="0"/>
              <a:cs typeface="Gotham Book" pitchFamily="2" charset="0"/>
            </a:endParaRPr>
          </a:p>
          <a:p>
            <a:r>
              <a:rPr lang="en-US" dirty="0">
                <a:latin typeface="Gotham Book" pitchFamily="2" charset="0"/>
                <a:cs typeface="Gotham Book" pitchFamily="2" charset="0"/>
              </a:rPr>
              <a:t>C- </a:t>
            </a:r>
            <a:r>
              <a:rPr lang="en-US" dirty="0" smtClean="0">
                <a:latin typeface="Gotham Book" pitchFamily="2" charset="0"/>
                <a:cs typeface="Gotham Book" pitchFamily="2" charset="0"/>
              </a:rPr>
              <a:t>Sotheby’s, Christies, </a:t>
            </a:r>
            <a:endParaRPr lang="en-US" dirty="0">
              <a:latin typeface="Gotham Book" pitchFamily="2" charset="0"/>
              <a:cs typeface="Gotham Book" pitchFamily="2" charset="0"/>
            </a:endParaRPr>
          </a:p>
          <a:p>
            <a:endParaRPr lang="en-US" dirty="0">
              <a:latin typeface="Gotham Book" pitchFamily="2" charset="0"/>
              <a:cs typeface="Gotham Book" pitchFamily="2" charset="0"/>
            </a:endParaRPr>
          </a:p>
          <a:p>
            <a:r>
              <a:rPr lang="en-US" dirty="0">
                <a:latin typeface="Gotham Book" pitchFamily="2" charset="0"/>
                <a:cs typeface="Gotham Book" pitchFamily="2" charset="0"/>
              </a:rPr>
              <a:t>$ - </a:t>
            </a:r>
            <a:r>
              <a:rPr lang="en-US" dirty="0" smtClean="0">
                <a:latin typeface="Gotham Book" pitchFamily="2" charset="0"/>
                <a:cs typeface="Gotham Book" pitchFamily="2" charset="0"/>
              </a:rPr>
              <a:t>Re-Sale </a:t>
            </a:r>
            <a:r>
              <a:rPr lang="en-US" dirty="0" err="1">
                <a:latin typeface="Gotham Book" pitchFamily="2" charset="0"/>
                <a:cs typeface="Gotham Book" pitchFamily="2" charset="0"/>
              </a:rPr>
              <a:t>Comission</a:t>
            </a:r>
            <a:endParaRPr lang="en-US" dirty="0">
              <a:latin typeface="Gotham Book" pitchFamily="2" charset="0"/>
              <a:cs typeface="Gotham Book" pitchFamily="2" charset="0"/>
            </a:endParaRPr>
          </a:p>
          <a:p>
            <a:endParaRPr lang="en-US" dirty="0">
              <a:latin typeface="Gotham Book" pitchFamily="2" charset="0"/>
              <a:cs typeface="Gotham Book" pitchFamily="2" charset="0"/>
            </a:endParaRPr>
          </a:p>
          <a:p>
            <a:r>
              <a:rPr lang="en-US" dirty="0">
                <a:latin typeface="Gotham Book" pitchFamily="2" charset="0"/>
                <a:cs typeface="Gotham Book" pitchFamily="2" charset="0"/>
              </a:rPr>
              <a:t>G – </a:t>
            </a:r>
            <a:r>
              <a:rPr lang="en-US" dirty="0" smtClean="0">
                <a:latin typeface="Gotham Book" pitchFamily="2" charset="0"/>
                <a:cs typeface="Gotham Book" pitchFamily="2" charset="0"/>
              </a:rPr>
              <a:t>Investors </a:t>
            </a:r>
            <a:r>
              <a:rPr lang="en-US" dirty="0">
                <a:latin typeface="Gotham Book" pitchFamily="2" charset="0"/>
                <a:cs typeface="Gotham Book" pitchFamily="2" charset="0"/>
                <a:sym typeface="Wingdings" panose="05000000000000000000" pitchFamily="2" charset="2"/>
              </a:rPr>
              <a:t></a:t>
            </a:r>
          </a:p>
          <a:p>
            <a:endParaRPr lang="en-US" dirty="0">
              <a:latin typeface="Gotham Book" pitchFamily="2" charset="0"/>
              <a:cs typeface="Gotham Book" pitchFamily="2" charset="0"/>
              <a:sym typeface="Wingdings" panose="05000000000000000000" pitchFamily="2" charset="2"/>
            </a:endParaRPr>
          </a:p>
          <a:p>
            <a:r>
              <a:rPr lang="en-US" dirty="0">
                <a:latin typeface="Gotham Book" pitchFamily="2" charset="0"/>
                <a:cs typeface="Gotham Book" pitchFamily="2" charset="0"/>
                <a:sym typeface="Wingdings" panose="05000000000000000000" pitchFamily="2" charset="2"/>
              </a:rPr>
              <a:t>M – </a:t>
            </a:r>
            <a:r>
              <a:rPr lang="en-US" dirty="0" smtClean="0">
                <a:latin typeface="Gotham Book" pitchFamily="2" charset="0"/>
                <a:cs typeface="Gotham Book" pitchFamily="2" charset="0"/>
                <a:sym typeface="Wingdings" panose="05000000000000000000" pitchFamily="2" charset="2"/>
              </a:rPr>
              <a:t>51 </a:t>
            </a:r>
            <a:r>
              <a:rPr lang="en-US" dirty="0" err="1">
                <a:latin typeface="Gotham Book" pitchFamily="2" charset="0"/>
                <a:cs typeface="Gotham Book" pitchFamily="2" charset="0"/>
                <a:sym typeface="Wingdings" panose="05000000000000000000" pitchFamily="2" charset="2"/>
              </a:rPr>
              <a:t>bln</a:t>
            </a:r>
            <a:r>
              <a:rPr lang="en-US" dirty="0">
                <a:latin typeface="Gotham Book" pitchFamily="2" charset="0"/>
                <a:cs typeface="Gotham Book" pitchFamily="2" charset="0"/>
                <a:sym typeface="Wingdings" panose="05000000000000000000" pitchFamily="2" charset="2"/>
              </a:rPr>
              <a:t> $</a:t>
            </a:r>
          </a:p>
          <a:p>
            <a:endParaRPr lang="en-US" sz="2000" dirty="0">
              <a:latin typeface="Gotham Book" pitchFamily="2" charset="0"/>
              <a:cs typeface="Gotham Book" pitchFamily="2" charset="0"/>
              <a:sym typeface="Wingdings" panose="05000000000000000000" pitchFamily="2" charset="2"/>
            </a:endParaRPr>
          </a:p>
          <a:p>
            <a:endParaRPr lang="en-US" sz="2000" dirty="0">
              <a:latin typeface="Gotham Book" pitchFamily="2" charset="0"/>
              <a:cs typeface="Gotham Book" pitchFamily="2" charset="0"/>
              <a:sym typeface="Wingdings" panose="05000000000000000000" pitchFamily="2" charset="2"/>
            </a:endParaRPr>
          </a:p>
          <a:p>
            <a:endParaRPr lang="en-US" sz="3200" dirty="0">
              <a:latin typeface="Gotham Book" pitchFamily="2" charset="0"/>
              <a:cs typeface="Gotham Book" pitchFamily="2" charset="0"/>
            </a:endParaRPr>
          </a:p>
        </p:txBody>
      </p:sp>
      <p:sp>
        <p:nvSpPr>
          <p:cNvPr id="11" name="TextBox 10"/>
          <p:cNvSpPr txBox="1"/>
          <p:nvPr/>
        </p:nvSpPr>
        <p:spPr>
          <a:xfrm>
            <a:off x="1305767" y="6055015"/>
            <a:ext cx="779381" cy="400110"/>
          </a:xfrm>
          <a:prstGeom prst="rect">
            <a:avLst/>
          </a:prstGeom>
          <a:noFill/>
        </p:spPr>
        <p:txBody>
          <a:bodyPr wrap="none" rtlCol="0">
            <a:spAutoFit/>
          </a:bodyPr>
          <a:lstStyle/>
          <a:p>
            <a:r>
              <a:rPr lang="en-US" sz="2000" dirty="0" smtClean="0">
                <a:latin typeface="Gotham Book" pitchFamily="2" charset="0"/>
                <a:cs typeface="Gotham Book" pitchFamily="2" charset="0"/>
              </a:rPr>
              <a:t>2016</a:t>
            </a:r>
            <a:endParaRPr lang="en-US" sz="2000" dirty="0">
              <a:latin typeface="Gotham Book" pitchFamily="2" charset="0"/>
              <a:cs typeface="Gotham Book" pitchFamily="2" charset="0"/>
            </a:endParaRPr>
          </a:p>
        </p:txBody>
      </p:sp>
      <p:sp>
        <p:nvSpPr>
          <p:cNvPr id="12" name="TextBox 11"/>
          <p:cNvSpPr txBox="1"/>
          <p:nvPr/>
        </p:nvSpPr>
        <p:spPr>
          <a:xfrm>
            <a:off x="5376206" y="6088166"/>
            <a:ext cx="764953" cy="400110"/>
          </a:xfrm>
          <a:prstGeom prst="rect">
            <a:avLst/>
          </a:prstGeom>
          <a:noFill/>
        </p:spPr>
        <p:txBody>
          <a:bodyPr wrap="none" rtlCol="0">
            <a:spAutoFit/>
          </a:bodyPr>
          <a:lstStyle/>
          <a:p>
            <a:r>
              <a:rPr lang="en-US" sz="2000" dirty="0" smtClean="0">
                <a:latin typeface="Gotham Book" pitchFamily="2" charset="0"/>
                <a:cs typeface="Gotham Book" pitchFamily="2" charset="0"/>
              </a:rPr>
              <a:t>2017</a:t>
            </a:r>
            <a:endParaRPr lang="en-US" sz="2000" dirty="0">
              <a:latin typeface="Gotham Book" pitchFamily="2" charset="0"/>
              <a:cs typeface="Gotham Book" pitchFamily="2" charset="0"/>
            </a:endParaRPr>
          </a:p>
        </p:txBody>
      </p:sp>
      <p:sp>
        <p:nvSpPr>
          <p:cNvPr id="13" name="TextBox 12"/>
          <p:cNvSpPr txBox="1"/>
          <p:nvPr/>
        </p:nvSpPr>
        <p:spPr>
          <a:xfrm>
            <a:off x="9855677" y="6060952"/>
            <a:ext cx="779381" cy="400110"/>
          </a:xfrm>
          <a:prstGeom prst="rect">
            <a:avLst/>
          </a:prstGeom>
          <a:noFill/>
        </p:spPr>
        <p:txBody>
          <a:bodyPr wrap="none" rtlCol="0">
            <a:spAutoFit/>
          </a:bodyPr>
          <a:lstStyle/>
          <a:p>
            <a:r>
              <a:rPr lang="en-US" sz="2000" dirty="0" smtClean="0">
                <a:latin typeface="Gotham Book" pitchFamily="2" charset="0"/>
                <a:cs typeface="Gotham Book" pitchFamily="2" charset="0"/>
              </a:rPr>
              <a:t>2019</a:t>
            </a:r>
            <a:endParaRPr lang="en-US" sz="2000" dirty="0">
              <a:latin typeface="Gotham Book" pitchFamily="2" charset="0"/>
              <a:cs typeface="Gotham Book" pitchFamily="2" charset="0"/>
            </a:endParaRPr>
          </a:p>
        </p:txBody>
      </p:sp>
    </p:spTree>
    <p:extLst>
      <p:ext uri="{BB962C8B-B14F-4D97-AF65-F5344CB8AC3E}">
        <p14:creationId xmlns:p14="http://schemas.microsoft.com/office/powerpoint/2010/main" val="36983231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79839" y="2311320"/>
            <a:ext cx="2611612" cy="3539430"/>
          </a:xfrm>
          <a:prstGeom prst="rect">
            <a:avLst/>
          </a:prstGeom>
          <a:noFill/>
        </p:spPr>
        <p:txBody>
          <a:bodyPr wrap="none" rtlCol="0">
            <a:spAutoFit/>
          </a:bodyPr>
          <a:lstStyle/>
          <a:p>
            <a:r>
              <a:rPr lang="en-US" sz="3200" dirty="0" smtClean="0">
                <a:latin typeface="Gotham Book" pitchFamily="2" charset="0"/>
                <a:cs typeface="Gotham Book" pitchFamily="2" charset="0"/>
              </a:rPr>
              <a:t>Design Tool</a:t>
            </a:r>
          </a:p>
          <a:p>
            <a:endParaRPr lang="en-US" sz="3200" dirty="0">
              <a:latin typeface="Gotham Book" pitchFamily="2" charset="0"/>
              <a:cs typeface="Gotham Book" pitchFamily="2" charset="0"/>
            </a:endParaRPr>
          </a:p>
          <a:p>
            <a:pPr algn="ctr"/>
            <a:r>
              <a:rPr lang="en-US" sz="2000" dirty="0" smtClean="0">
                <a:latin typeface="Gotham Book" pitchFamily="2" charset="0"/>
                <a:cs typeface="Gotham Book" pitchFamily="2" charset="0"/>
                <a:sym typeface="Wingdings" panose="05000000000000000000" pitchFamily="2" charset="2"/>
              </a:rPr>
              <a:t>50$/file created</a:t>
            </a:r>
          </a:p>
          <a:p>
            <a:pPr algn="ctr"/>
            <a:endParaRPr lang="en-US" sz="2000" dirty="0">
              <a:latin typeface="Gotham Book" pitchFamily="2" charset="0"/>
              <a:cs typeface="Gotham Book" pitchFamily="2" charset="0"/>
              <a:sym typeface="Wingdings" panose="05000000000000000000" pitchFamily="2" charset="2"/>
            </a:endParaRPr>
          </a:p>
          <a:p>
            <a:pPr algn="ctr"/>
            <a:endParaRPr lang="en-US" sz="2000" dirty="0" smtClean="0">
              <a:latin typeface="Gotham Book" pitchFamily="2" charset="0"/>
              <a:cs typeface="Gotham Book" pitchFamily="2" charset="0"/>
              <a:sym typeface="Wingdings" panose="05000000000000000000" pitchFamily="2" charset="2"/>
            </a:endParaRPr>
          </a:p>
          <a:p>
            <a:pPr algn="ctr"/>
            <a:endParaRPr lang="en-US" sz="2000" dirty="0">
              <a:latin typeface="Gotham Book" pitchFamily="2" charset="0"/>
              <a:cs typeface="Gotham Book" pitchFamily="2" charset="0"/>
              <a:sym typeface="Wingdings" panose="05000000000000000000" pitchFamily="2" charset="2"/>
            </a:endParaRPr>
          </a:p>
          <a:p>
            <a:endParaRPr lang="en-US" sz="2000" dirty="0" smtClean="0">
              <a:latin typeface="Gotham Book" pitchFamily="2" charset="0"/>
              <a:cs typeface="Gotham Book" pitchFamily="2" charset="0"/>
            </a:endParaRPr>
          </a:p>
          <a:p>
            <a:endParaRPr lang="en-US" sz="2000" dirty="0">
              <a:latin typeface="Gotham Book" pitchFamily="2" charset="0"/>
              <a:cs typeface="Gotham Book" pitchFamily="2" charset="0"/>
            </a:endParaRPr>
          </a:p>
          <a:p>
            <a:endParaRPr lang="en-US" sz="2000" dirty="0" smtClean="0">
              <a:latin typeface="Gotham Book" pitchFamily="2" charset="0"/>
              <a:cs typeface="Gotham Book" pitchFamily="2" charset="0"/>
            </a:endParaRPr>
          </a:p>
          <a:p>
            <a:endParaRPr lang="en-US" sz="2000" dirty="0">
              <a:latin typeface="Gotham Book" pitchFamily="2" charset="0"/>
              <a:cs typeface="Gotham Book" pitchFamily="2" charset="0"/>
            </a:endParaRPr>
          </a:p>
        </p:txBody>
      </p:sp>
      <p:sp>
        <p:nvSpPr>
          <p:cNvPr id="8" name="TextBox 7"/>
          <p:cNvSpPr txBox="1"/>
          <p:nvPr/>
        </p:nvSpPr>
        <p:spPr>
          <a:xfrm>
            <a:off x="4390231" y="2305615"/>
            <a:ext cx="2816797" cy="2185214"/>
          </a:xfrm>
          <a:prstGeom prst="rect">
            <a:avLst/>
          </a:prstGeom>
          <a:noFill/>
        </p:spPr>
        <p:txBody>
          <a:bodyPr wrap="none" rtlCol="0">
            <a:spAutoFit/>
          </a:bodyPr>
          <a:lstStyle/>
          <a:p>
            <a:r>
              <a:rPr lang="en-US" sz="3200" dirty="0" smtClean="0">
                <a:latin typeface="Gotham Book" pitchFamily="2" charset="0"/>
                <a:cs typeface="Gotham Book" pitchFamily="2" charset="0"/>
              </a:rPr>
              <a:t>E-commerce</a:t>
            </a:r>
          </a:p>
          <a:p>
            <a:endParaRPr lang="en-US" sz="3200" dirty="0">
              <a:latin typeface="Gotham Book" pitchFamily="2" charset="0"/>
              <a:cs typeface="Gotham Book" pitchFamily="2" charset="0"/>
            </a:endParaRPr>
          </a:p>
          <a:p>
            <a:pPr algn="ctr"/>
            <a:r>
              <a:rPr lang="en-US" sz="2000" dirty="0" smtClean="0">
                <a:latin typeface="Gotham Book" pitchFamily="2" charset="0"/>
                <a:cs typeface="Gotham Book" pitchFamily="2" charset="0"/>
                <a:sym typeface="Wingdings" panose="05000000000000000000" pitchFamily="2" charset="2"/>
              </a:rPr>
              <a:t>12% sale </a:t>
            </a:r>
            <a:r>
              <a:rPr lang="en-US" sz="2000" dirty="0" err="1" smtClean="0">
                <a:latin typeface="Gotham Book" pitchFamily="2" charset="0"/>
                <a:cs typeface="Gotham Book" pitchFamily="2" charset="0"/>
                <a:sym typeface="Wingdings" panose="05000000000000000000" pitchFamily="2" charset="2"/>
              </a:rPr>
              <a:t>comission</a:t>
            </a:r>
            <a:endParaRPr lang="en-US" sz="2000" dirty="0">
              <a:latin typeface="Gotham Book" pitchFamily="2" charset="0"/>
              <a:cs typeface="Gotham Book" pitchFamily="2" charset="0"/>
              <a:sym typeface="Wingdings" panose="05000000000000000000" pitchFamily="2" charset="2"/>
            </a:endParaRPr>
          </a:p>
          <a:p>
            <a:pPr algn="ctr"/>
            <a:endParaRPr lang="en-US" sz="2000" dirty="0">
              <a:latin typeface="Gotham Book" pitchFamily="2" charset="0"/>
              <a:cs typeface="Gotham Book" pitchFamily="2" charset="0"/>
              <a:sym typeface="Wingdings" panose="05000000000000000000" pitchFamily="2" charset="2"/>
            </a:endParaRPr>
          </a:p>
          <a:p>
            <a:endParaRPr lang="en-US" sz="3200" dirty="0">
              <a:latin typeface="Gotham Book" pitchFamily="2" charset="0"/>
              <a:cs typeface="Gotham Book" pitchFamily="2" charset="0"/>
            </a:endParaRPr>
          </a:p>
        </p:txBody>
      </p:sp>
      <p:sp>
        <p:nvSpPr>
          <p:cNvPr id="9" name="TextBox 8"/>
          <p:cNvSpPr txBox="1"/>
          <p:nvPr/>
        </p:nvSpPr>
        <p:spPr>
          <a:xfrm>
            <a:off x="7955630" y="2311661"/>
            <a:ext cx="3986989" cy="1384995"/>
          </a:xfrm>
          <a:prstGeom prst="rect">
            <a:avLst/>
          </a:prstGeom>
          <a:noFill/>
        </p:spPr>
        <p:txBody>
          <a:bodyPr wrap="none" rtlCol="0">
            <a:spAutoFit/>
          </a:bodyPr>
          <a:lstStyle/>
          <a:p>
            <a:r>
              <a:rPr lang="en-US" sz="3200" dirty="0" smtClean="0">
                <a:latin typeface="Gotham Book" pitchFamily="2" charset="0"/>
                <a:cs typeface="Gotham Book" pitchFamily="2" charset="0"/>
              </a:rPr>
              <a:t>Investment Market</a:t>
            </a:r>
          </a:p>
          <a:p>
            <a:endParaRPr lang="en-US" sz="3200" dirty="0">
              <a:latin typeface="Gotham Book" pitchFamily="2" charset="0"/>
              <a:cs typeface="Gotham Book" pitchFamily="2" charset="0"/>
              <a:sym typeface="Wingdings" panose="05000000000000000000" pitchFamily="2" charset="2"/>
            </a:endParaRPr>
          </a:p>
          <a:p>
            <a:pPr algn="ctr"/>
            <a:r>
              <a:rPr lang="en-US" sz="2000" dirty="0" smtClean="0">
                <a:latin typeface="Gotham Book" pitchFamily="2" charset="0"/>
                <a:cs typeface="Gotham Book" pitchFamily="2" charset="0"/>
                <a:sym typeface="Wingdings" panose="05000000000000000000" pitchFamily="2" charset="2"/>
              </a:rPr>
              <a:t>5% resale </a:t>
            </a:r>
            <a:r>
              <a:rPr lang="en-US" sz="2000" dirty="0" err="1" smtClean="0">
                <a:latin typeface="Gotham Book" pitchFamily="2" charset="0"/>
                <a:cs typeface="Gotham Book" pitchFamily="2" charset="0"/>
                <a:sym typeface="Wingdings" panose="05000000000000000000" pitchFamily="2" charset="2"/>
              </a:rPr>
              <a:t>comission</a:t>
            </a:r>
            <a:endParaRPr lang="en-US" sz="2000" dirty="0">
              <a:latin typeface="Gotham Book" pitchFamily="2" charset="0"/>
              <a:cs typeface="Gotham Book" pitchFamily="2" charset="0"/>
              <a:sym typeface="Wingdings" panose="05000000000000000000" pitchFamily="2" charset="2"/>
            </a:endParaRPr>
          </a:p>
        </p:txBody>
      </p:sp>
    </p:spTree>
    <p:extLst>
      <p:ext uri="{BB962C8B-B14F-4D97-AF65-F5344CB8AC3E}">
        <p14:creationId xmlns:p14="http://schemas.microsoft.com/office/powerpoint/2010/main" val="16606982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7625443" cy="680630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82642" y="2690810"/>
            <a:ext cx="3886200" cy="1943100"/>
          </a:xfrm>
          <a:prstGeom prst="rect">
            <a:avLst/>
          </a:prstGeom>
        </p:spPr>
      </p:pic>
    </p:spTree>
    <p:extLst>
      <p:ext uri="{BB962C8B-B14F-4D97-AF65-F5344CB8AC3E}">
        <p14:creationId xmlns:p14="http://schemas.microsoft.com/office/powerpoint/2010/main" val="36356739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595</TotalTime>
  <Words>295</Words>
  <Application>Microsoft Macintosh PowerPoint</Application>
  <PresentationFormat>Widescreen</PresentationFormat>
  <Paragraphs>62</Paragraphs>
  <Slides>9</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Calibri Light</vt:lpstr>
      <vt:lpstr>Gotham Book</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diakov.net</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RePack by Diakov</dc:creator>
  <cp:lastModifiedBy>Dragos Strainu</cp:lastModifiedBy>
  <cp:revision>19</cp:revision>
  <dcterms:created xsi:type="dcterms:W3CDTF">2016-11-13T00:20:49Z</dcterms:created>
  <dcterms:modified xsi:type="dcterms:W3CDTF">2016-11-13T14:18:55Z</dcterms:modified>
</cp:coreProperties>
</file>

<file path=docProps/thumbnail.jpeg>
</file>